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93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4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00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6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16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67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0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7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9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04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BB77-BBAE-42F9-987C-6F6F3D617232}" type="datetimeFigureOut">
              <a:rPr kumimoji="1" lang="ja-JP" altLang="en-US" smtClean="0"/>
              <a:t>2016/9/13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7AF0-2124-493E-9EE1-E33691E88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2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Video2B</a:t>
            </a:r>
            <a:endParaRPr kumimoji="1" lang="ja-JP" altLang="en-US" dirty="0"/>
          </a:p>
        </p:txBody>
      </p:sp>
      <p:pic>
        <p:nvPicPr>
          <p:cNvPr id="5" name="IMG_0367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547" t="15458" r="34339"/>
          <a:stretch/>
        </p:blipFill>
        <p:spPr>
          <a:xfrm>
            <a:off x="1547664" y="1379962"/>
            <a:ext cx="6336704" cy="51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画面に合わせる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Video2B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Video2B</dc:title>
  <dc:creator>Tomomi</dc:creator>
  <cp:lastModifiedBy>Tomomi</cp:lastModifiedBy>
  <cp:revision>2</cp:revision>
  <dcterms:created xsi:type="dcterms:W3CDTF">2016-05-29T15:02:30Z</dcterms:created>
  <dcterms:modified xsi:type="dcterms:W3CDTF">2016-09-12T18:44:37Z</dcterms:modified>
</cp:coreProperties>
</file>