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126" y="40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D568B4-23B8-1DB6-4453-92818EDC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C739FAC-4A0E-F8B1-30C9-B6EDCF07A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E313DA-B36A-EC4F-D53A-7ACD680D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70ECC9-4589-24C1-3257-271824EF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31CC93-576D-927E-95B6-1DD80C7F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06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05BE1-0225-B4CC-28AB-08725A28B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65B41E5-D270-BC07-6E80-9BD39DFEA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475FDE-1E71-F0A2-58C9-5141BC82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2FD5AD-BA5D-9E37-05F0-211DFDF30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F0731E-8FF0-0935-53FC-5BF747F5C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542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FDE6E2-A12E-8998-3D68-7485479CB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BE68E3-6874-F5EE-8F57-938720112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177879-927E-D043-9AB5-1717C2EA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AAEB47-E369-F904-0509-9AE13FD8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115261-3592-6A7B-7670-191BB7F0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60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4C05AC-7E95-E474-12EF-23F4A782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8358F2-2265-66AC-A8D9-4C7FB5D0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9243A7-D69F-4ADD-028B-AD8AC8E5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8CA347-0B2C-1342-0F42-6AED5CB5A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00E215-BD59-49C8-7C57-EFEF44A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83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BCAB09-8A93-6A09-A8C9-D88B5183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555C90-5E44-DE60-75CD-2CE1FBB38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8E98BA-74F5-3763-BD39-021B3FEB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14D114-193C-A780-A084-42A3C7B6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CCB362-FD35-6D90-C96D-BE13CE5E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04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8C66C8-A751-F6DC-A0EE-BF12EB06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08F2CF-1046-D312-4BAB-E9B9631F1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2718982-E041-944C-61D8-254B18E79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AEC757-B043-40C2-3F9C-5FC8B7AC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2043E9-D6C8-4D4E-9AA7-E0DC2B43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3C963C-FC90-47CC-F12D-ED12A8B3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37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A31980-FF98-181C-A757-11AEC349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980B20-F248-CEAC-C087-44CDA1D41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5B5D2C-B2B2-88CE-5631-0ED92037F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695F68C-A95C-468E-5C37-0B10D7F6F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64946B-7FCF-4D4D-8E10-0E4AA78F6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CD86C5-09B5-C019-09D6-95C8E28A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7C22781-230A-57AB-8E5E-F612FBD1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67ED42-847B-78AD-390E-EBAB6FFB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62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4E813-C729-8498-251C-610B90618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82C25F0-1E68-9245-9DE8-5BA6AF1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436836-50BF-93CA-01A9-AF38096D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1E1076-0117-76BA-B045-D8CA95C3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9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6357FF4-A2FF-B9C8-89F3-C2541A05E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1C5C726-D575-F20D-7585-E3EAA425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22B74D-EAB8-12B2-48AF-CE540299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45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A8C719-3FE8-9139-594B-74CBCBC4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0117B1-C066-169A-8A32-FAE7C2232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4FB309-7EA3-DCA9-4DE9-0AA081218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B0F4A2-C6FD-BDB6-9A90-7B6CF0F3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5C57B54-9C3B-ADC1-CF70-1DC90633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EAF433-370A-88DB-0AB1-834AEB2BF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53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372471-251F-AC78-66F0-80C2CB2B1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C44B4D9-DD40-3FB2-94DA-926AE7ABE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AE27E5-C6EE-998E-290F-F8581DC85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C3DFC08-4401-1E88-1183-E2158F35D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E5620B-7C02-1A97-4C90-B1B7604A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438A42-6DE1-DBAF-7EAC-420D20D3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66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AD4769-D290-0241-5C40-D4B82A77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0FC898-72E0-D79A-47AE-1FA1EBFC7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BF7E30-54E2-71B1-6C24-6E30A2A88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943F4-CEC4-4E11-A7F8-365C5E21E48A}" type="datetimeFigureOut">
              <a:rPr kumimoji="1" lang="ja-JP" altLang="en-US" smtClean="0"/>
              <a:t>2024/9/27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C6DA4B-AFD2-4016-6E1C-D54FFB08A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30E83F-95F6-435A-58E6-D8DEEEF32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36A70-D5E1-4DB8-B6A9-137D413F93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40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802C349-E6F1-207E-F1E3-4385EA7ADE35}"/>
              </a:ext>
            </a:extLst>
          </p:cNvPr>
          <p:cNvSpPr txBox="1"/>
          <p:nvPr/>
        </p:nvSpPr>
        <p:spPr>
          <a:xfrm>
            <a:off x="272143" y="206829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Echocardiographic findings of myocarditis in our cases.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ojima">
            <a:hlinkClick r:id="" action="ppaction://media"/>
            <a:extLst>
              <a:ext uri="{FF2B5EF4-FFF2-40B4-BE49-F238E27FC236}">
                <a16:creationId xmlns:a16="http://schemas.microsoft.com/office/drawing/2014/main" id="{08E2D4D0-02A2-FECA-B444-1C28D3D22E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2038" y="971369"/>
            <a:ext cx="5762389" cy="4321792"/>
          </a:xfrm>
          <a:prstGeom prst="rect">
            <a:avLst/>
          </a:prstGeom>
        </p:spPr>
      </p:pic>
      <p:pic>
        <p:nvPicPr>
          <p:cNvPr id="10" name="tozuka">
            <a:hlinkClick r:id="" action="ppaction://media"/>
            <a:extLst>
              <a:ext uri="{FF2B5EF4-FFF2-40B4-BE49-F238E27FC236}">
                <a16:creationId xmlns:a16="http://schemas.microsoft.com/office/drawing/2014/main" id="{7874DD96-D92D-B364-A623-1E225EED4BE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07573" y="971369"/>
            <a:ext cx="5762389" cy="4321792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431DDC-EE04-AAE2-0BD7-4BFC708ED95F}"/>
              </a:ext>
            </a:extLst>
          </p:cNvPr>
          <p:cNvSpPr txBox="1"/>
          <p:nvPr/>
        </p:nvSpPr>
        <p:spPr>
          <a:xfrm>
            <a:off x="222038" y="57157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C73476-7C14-E564-DE6F-D11866D62418}"/>
              </a:ext>
            </a:extLst>
          </p:cNvPr>
          <p:cNvSpPr txBox="1"/>
          <p:nvPr/>
        </p:nvSpPr>
        <p:spPr>
          <a:xfrm>
            <a:off x="6207573" y="5201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3A3C67-CE80-E65D-3BFE-CF9B261A8B8C}"/>
              </a:ext>
            </a:extLst>
          </p:cNvPr>
          <p:cNvSpPr txBox="1"/>
          <p:nvPr/>
        </p:nvSpPr>
        <p:spPr>
          <a:xfrm>
            <a:off x="272143" y="5373511"/>
            <a:ext cx="5595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A) A typical case of fulminant myocarditis with decreased left ventricular contractility, myocardial edema, and pericardial effusion.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23A18B-7D55-A421-D613-04C779B6D24C}"/>
              </a:ext>
            </a:extLst>
          </p:cNvPr>
          <p:cNvSpPr txBox="1"/>
          <p:nvPr/>
        </p:nvSpPr>
        <p:spPr>
          <a:xfrm>
            <a:off x="6207573" y="5373511"/>
            <a:ext cx="5762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B) A case of fulminant myocarditis with preserved left ventricular systolic function and atrioventricular conduction disorder.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82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4" repeatCount="indefinite" fill="remove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0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431DDC-EE04-AAE2-0BD7-4BFC708ED95F}"/>
              </a:ext>
            </a:extLst>
          </p:cNvPr>
          <p:cNvSpPr txBox="1"/>
          <p:nvPr/>
        </p:nvSpPr>
        <p:spPr>
          <a:xfrm>
            <a:off x="222038" y="56014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BC73476-7C14-E564-DE6F-D11866D62418}"/>
              </a:ext>
            </a:extLst>
          </p:cNvPr>
          <p:cNvSpPr txBox="1"/>
          <p:nvPr/>
        </p:nvSpPr>
        <p:spPr>
          <a:xfrm>
            <a:off x="6207573" y="50869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pic>
        <p:nvPicPr>
          <p:cNvPr id="2" name="4CV カラー">
            <a:hlinkClick r:id="" action="ppaction://media"/>
            <a:extLst>
              <a:ext uri="{FF2B5EF4-FFF2-40B4-BE49-F238E27FC236}">
                <a16:creationId xmlns:a16="http://schemas.microsoft.com/office/drawing/2014/main" id="{D39D0E0B-F580-5999-2106-F5897548D4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07573" y="949095"/>
            <a:ext cx="5715419" cy="4286173"/>
          </a:xfrm>
          <a:prstGeom prst="rect">
            <a:avLst/>
          </a:prstGeom>
        </p:spPr>
      </p:pic>
      <p:pic>
        <p:nvPicPr>
          <p:cNvPr id="3" name="basnet1">
            <a:hlinkClick r:id="" action="ppaction://media"/>
            <a:extLst>
              <a:ext uri="{FF2B5EF4-FFF2-40B4-BE49-F238E27FC236}">
                <a16:creationId xmlns:a16="http://schemas.microsoft.com/office/drawing/2014/main" id="{F9CB9E15-6B0C-4857-15EA-69F6DDB1CD6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6330" t="10915" r="14909" b="16300"/>
          <a:stretch/>
        </p:blipFill>
        <p:spPr>
          <a:xfrm>
            <a:off x="269008" y="949095"/>
            <a:ext cx="5366132" cy="425431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0875A4-330F-218B-0C11-37E925A73837}"/>
              </a:ext>
            </a:extLst>
          </p:cNvPr>
          <p:cNvSpPr txBox="1"/>
          <p:nvPr/>
        </p:nvSpPr>
        <p:spPr>
          <a:xfrm>
            <a:off x="269009" y="5306338"/>
            <a:ext cx="5826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C) A case showing left ventricular dilatation, wall thinning, and decreased left ventricular contraction. Initially, this case was clinically diagnosed with dilated cardiomyopathy, and later diagnosed with acute myocarditis by myocardial biopsy.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5067F1-BADF-C710-62CB-FD28891E09DD}"/>
              </a:ext>
            </a:extLst>
          </p:cNvPr>
          <p:cNvSpPr txBox="1"/>
          <p:nvPr/>
        </p:nvSpPr>
        <p:spPr>
          <a:xfrm>
            <a:off x="272143" y="206829"/>
            <a:ext cx="6814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Movie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Echocardiographic findings of myocarditis in our cases. 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B769CBB-E297-794A-E795-15AC07865250}"/>
              </a:ext>
            </a:extLst>
          </p:cNvPr>
          <p:cNvSpPr txBox="1"/>
          <p:nvPr/>
        </p:nvSpPr>
        <p:spPr>
          <a:xfrm>
            <a:off x="6207573" y="5306338"/>
            <a:ext cx="5853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>
                <a:effectLst/>
                <a:latin typeface="Arial" panose="020B0604020202020204" pitchFamily="34" charset="0"/>
                <a:ea typeface="ＭＳ Ｐゴシック" panose="020B0600070205080204" pitchFamily="50" charset="-128"/>
              </a:rPr>
              <a:t>D) A rare case of right ventricular dominant myocarditis.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07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119</Words>
  <Application>Microsoft Office PowerPoint</Application>
  <PresentationFormat>ワイド画面</PresentationFormat>
  <Paragraphs>10</Paragraphs>
  <Slides>2</Slides>
  <Notes>0</Notes>
  <HiddenSlides>0</HiddenSlides>
  <MMClips>4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KAZ YASUDA</dc:creator>
  <cp:lastModifiedBy>KAZ YASUDA</cp:lastModifiedBy>
  <cp:revision>24</cp:revision>
  <dcterms:created xsi:type="dcterms:W3CDTF">2023-11-28T06:41:05Z</dcterms:created>
  <dcterms:modified xsi:type="dcterms:W3CDTF">2024-09-27T11:47:07Z</dcterms:modified>
</cp:coreProperties>
</file>